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60" r:id="rId4"/>
    <p:sldId id="261" r:id="rId5"/>
    <p:sldId id="262" r:id="rId6"/>
    <p:sldId id="263" r:id="rId7"/>
    <p:sldId id="264" r:id="rId8"/>
    <p:sldId id="265" r:id="rId9"/>
    <p:sldId id="26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47" autoAdjust="0"/>
    <p:restoredTop sz="94660"/>
  </p:normalViewPr>
  <p:slideViewPr>
    <p:cSldViewPr>
      <p:cViewPr varScale="1">
        <p:scale>
          <a:sx n="70" d="100"/>
          <a:sy n="70" d="100"/>
        </p:scale>
        <p:origin x="-102" y="-84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CBE437A-1F52-4D31-9B2C-B62A1A9D5682}" type="datetimeFigureOut">
              <a:rPr lang="en-US" smtClean="0"/>
              <a:pPr/>
              <a:t>5/3/2011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6E7C86D-D9FA-4E81-82E7-E36BA9E8353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BE437A-1F52-4D31-9B2C-B62A1A9D5682}"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7C86D-D9FA-4E81-82E7-E36BA9E835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BE437A-1F52-4D31-9B2C-B62A1A9D5682}"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7C86D-D9FA-4E81-82E7-E36BA9E835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BE437A-1F52-4D31-9B2C-B62A1A9D5682}"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7C86D-D9FA-4E81-82E7-E36BA9E835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BE437A-1F52-4D31-9B2C-B62A1A9D5682}" type="datetimeFigureOut">
              <a:rPr lang="en-US" smtClean="0"/>
              <a:pPr/>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E7C86D-D9FA-4E81-82E7-E36BA9E8353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BE437A-1F52-4D31-9B2C-B62A1A9D5682}" type="datetimeFigureOut">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7C86D-D9FA-4E81-82E7-E36BA9E835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CBE437A-1F52-4D31-9B2C-B62A1A9D5682}" type="datetimeFigureOut">
              <a:rPr lang="en-US" smtClean="0"/>
              <a:pPr/>
              <a:t>5/3/2011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E7C86D-D9FA-4E81-82E7-E36BA9E835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CBE437A-1F52-4D31-9B2C-B62A1A9D5682}" type="datetimeFigureOut">
              <a:rPr lang="en-US" smtClean="0"/>
              <a:pPr/>
              <a:t>5/3/2011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E7C86D-D9FA-4E81-82E7-E36BA9E835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BE437A-1F52-4D31-9B2C-B62A1A9D5682}" type="datetimeFigureOut">
              <a:rPr lang="en-US" smtClean="0"/>
              <a:pPr/>
              <a:t>5/3/2011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E7C86D-D9FA-4E81-82E7-E36BA9E835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BE437A-1F52-4D31-9B2C-B62A1A9D5682}" type="datetimeFigureOut">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E7C86D-D9FA-4E81-82E7-E36BA9E835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CBE437A-1F52-4D31-9B2C-B62A1A9D5682}" type="datetimeFigureOut">
              <a:rPr lang="en-US" smtClean="0"/>
              <a:pPr/>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6E7C86D-D9FA-4E81-82E7-E36BA9E8353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CBE437A-1F52-4D31-9B2C-B62A1A9D5682}" type="datetimeFigureOut">
              <a:rPr lang="en-US" smtClean="0"/>
              <a:pPr/>
              <a:t>5/3/2011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6E7C86D-D9FA-4E81-82E7-E36BA9E8353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Computers</a:t>
            </a:r>
            <a:endParaRPr lang="en-US" dirty="0"/>
          </a:p>
        </p:txBody>
      </p:sp>
      <p:sp>
        <p:nvSpPr>
          <p:cNvPr id="3" name="Subtitle 2"/>
          <p:cNvSpPr>
            <a:spLocks noGrp="1"/>
          </p:cNvSpPr>
          <p:nvPr>
            <p:ph type="subTitle" idx="1"/>
          </p:nvPr>
        </p:nvSpPr>
        <p:spPr/>
        <p:txBody>
          <a:bodyPr/>
          <a:lstStyle/>
          <a:p>
            <a:r>
              <a:rPr lang="en-US" dirty="0" smtClean="0"/>
              <a:t>Malik Scales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Dell </a:t>
            </a:r>
            <a:r>
              <a:rPr lang="en-US" dirty="0" err="1" smtClean="0"/>
              <a:t>Vostro</a:t>
            </a:r>
            <a:r>
              <a:rPr lang="en-US" dirty="0" smtClean="0"/>
              <a:t> 1015 </a:t>
            </a:r>
            <a:endParaRPr lang="en-US" dirty="0"/>
          </a:p>
        </p:txBody>
      </p:sp>
      <p:sp>
        <p:nvSpPr>
          <p:cNvPr id="3" name="Content Placeholder 2"/>
          <p:cNvSpPr>
            <a:spLocks noGrp="1"/>
          </p:cNvSpPr>
          <p:nvPr>
            <p:ph idx="1"/>
          </p:nvPr>
        </p:nvSpPr>
        <p:spPr/>
        <p:txBody>
          <a:bodyPr>
            <a:normAutofit/>
          </a:bodyPr>
          <a:lstStyle/>
          <a:p>
            <a:r>
              <a:rPr lang="en-US" dirty="0" smtClean="0"/>
              <a:t>Wireless.</a:t>
            </a:r>
            <a:endParaRPr lang="en-US" dirty="0" smtClean="0"/>
          </a:p>
          <a:p>
            <a:r>
              <a:rPr lang="en-US" dirty="0" smtClean="0"/>
              <a:t>Wireless </a:t>
            </a:r>
            <a:r>
              <a:rPr lang="en-US" dirty="0" smtClean="0"/>
              <a:t>keyboards, mice and headsets using optional Bluetooth® connectivity.</a:t>
            </a:r>
          </a:p>
          <a:p>
            <a:r>
              <a:rPr lang="en-US" dirty="0" smtClean="0"/>
              <a:t>Use the 5-in-1 media card reader to transfer pictures, video, presentations and data to and from your laptop with a flash card.</a:t>
            </a:r>
          </a:p>
          <a:p>
            <a:r>
              <a:rPr lang="en-US" dirty="0" smtClean="0"/>
              <a:t>2GB RAM </a:t>
            </a:r>
          </a:p>
          <a:p>
            <a:r>
              <a:rPr lang="en-US" dirty="0" smtClean="0"/>
              <a:t>15.5in</a:t>
            </a:r>
            <a:endParaRPr lang="en-US" sz="5000" dirty="0" smtClean="0">
              <a:solidFill>
                <a:schemeClr val="tx2"/>
              </a:solidFill>
              <a:latin typeface="+mj-lt"/>
              <a:ea typeface="+mj-ea"/>
              <a:cs typeface="+mj-cs"/>
            </a:endParaRPr>
          </a:p>
          <a:p>
            <a:r>
              <a:rPr lang="en-US" dirty="0" smtClean="0"/>
              <a:t>$328.00 or $15 a month.</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Freeware (AVG  </a:t>
            </a:r>
            <a:r>
              <a:rPr lang="en-US" dirty="0" err="1" smtClean="0"/>
              <a:t>Anit-sotware</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5 star reviews</a:t>
            </a:r>
          </a:p>
          <a:p>
            <a:r>
              <a:rPr lang="en-US" dirty="0" smtClean="0"/>
              <a:t>Compatible with Windows XP/Vista/7 </a:t>
            </a:r>
          </a:p>
          <a:p>
            <a:r>
              <a:rPr lang="en-US" dirty="0" smtClean="0"/>
              <a:t>Although AVG has flagged a little in the past few years, AVG Anti-Virus Free 2011 breathes some new life into one of the most popular security programs around with a shorter install, better usability, and faster scans. </a:t>
            </a:r>
            <a:br>
              <a:rPr lang="en-US" dirty="0" smtClean="0"/>
            </a:br>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Freeware (Google Chrome </a:t>
            </a:r>
            <a:r>
              <a:rPr lang="en-US" dirty="0" err="1" smtClean="0"/>
              <a:t>brower</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Google Chrome 11 comes with a full range of competitive features, and is among the most standards-compliant and fastest browsers available. It lacks some of the fine-tuning customizations in Firefox, but Chrome's minimalist interface, fast page-load times, and support for extensions make the browser appealing to the average user as well as to Google fanatics. </a:t>
            </a:r>
            <a:br>
              <a:rPr lang="en-US" dirty="0" smtClean="0"/>
            </a:b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Freeware (</a:t>
            </a:r>
            <a:r>
              <a:rPr lang="en-US" dirty="0" err="1" smtClean="0"/>
              <a:t>Fotobounce</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Send photos privately to Bouncer friends, even if they are offline. </a:t>
            </a:r>
          </a:p>
          <a:p>
            <a:r>
              <a:rPr lang="en-US" dirty="0" smtClean="0"/>
              <a:t>Upload to </a:t>
            </a:r>
            <a:r>
              <a:rPr lang="en-US" dirty="0" err="1" smtClean="0"/>
              <a:t>Facebook</a:t>
            </a:r>
            <a:r>
              <a:rPr lang="en-US" dirty="0" smtClean="0"/>
              <a:t> pages in addition to your own </a:t>
            </a:r>
            <a:r>
              <a:rPr lang="en-US" dirty="0" err="1" smtClean="0"/>
              <a:t>Facebook</a:t>
            </a:r>
            <a:r>
              <a:rPr lang="en-US" dirty="0" smtClean="0"/>
              <a:t> albums. </a:t>
            </a:r>
          </a:p>
          <a:p>
            <a:r>
              <a:rPr lang="en-US" dirty="0" smtClean="0"/>
              <a:t>New third pane to view and edit thumbnail or photo info. </a:t>
            </a:r>
          </a:p>
          <a:p>
            <a:r>
              <a:rPr lang="en-US" dirty="0" smtClean="0"/>
              <a:t>New permissions view to control Bouncer access to your photos. </a:t>
            </a:r>
          </a:p>
          <a:p>
            <a:r>
              <a:rPr lang="en-US" dirty="0" smtClean="0"/>
              <a:t>Post comments on </a:t>
            </a:r>
            <a:r>
              <a:rPr lang="en-US" dirty="0" err="1" smtClean="0"/>
              <a:t>Facebook</a:t>
            </a:r>
            <a:r>
              <a:rPr lang="en-US" dirty="0" smtClean="0"/>
              <a:t> photos directly from </a:t>
            </a:r>
            <a:r>
              <a:rPr lang="en-US" dirty="0" err="1" smtClean="0"/>
              <a:t>Fotobounce</a:t>
            </a:r>
            <a:r>
              <a:rPr lang="en-US" dirty="0" smtClean="0"/>
              <a:t>.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a:t>
            </a:r>
            <a:r>
              <a:rPr lang="en-US" smtClean="0"/>
              <a:t>Office Suite.</a:t>
            </a:r>
            <a:endParaRPr lang="en-US" dirty="0"/>
          </a:p>
        </p:txBody>
      </p:sp>
      <p:sp>
        <p:nvSpPr>
          <p:cNvPr id="3" name="Content Placeholder 2"/>
          <p:cNvSpPr>
            <a:spLocks noGrp="1"/>
          </p:cNvSpPr>
          <p:nvPr>
            <p:ph idx="1"/>
          </p:nvPr>
        </p:nvSpPr>
        <p:spPr/>
        <p:txBody>
          <a:bodyPr/>
          <a:lstStyle/>
          <a:p>
            <a:r>
              <a:rPr lang="en-US" dirty="0" smtClean="0"/>
              <a:t>Create standout reports and presentations with tools that help you capture your ideas more creatively. Stay connected to your projects, even when you’re away from your computer, with access to Office files via Web browser or Windows phone.</a:t>
            </a:r>
            <a:r>
              <a:rPr lang="en-US" baseline="30000" dirty="0" smtClean="0"/>
              <a:t>1</a:t>
            </a:r>
            <a:r>
              <a:rPr lang="en-US" dirty="0" smtClean="0"/>
              <a:t> Work efficiently with others by sharing, editing, and reviewing files at the same time—even across geographies and time zones.</a:t>
            </a:r>
          </a:p>
          <a:p>
            <a:r>
              <a:rPr lang="en-US" dirty="0" smtClean="0"/>
              <a:t>$199</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HP </a:t>
            </a:r>
            <a:r>
              <a:rPr lang="en-US" b="1" dirty="0" err="1" smtClean="0"/>
              <a:t>Deskjet</a:t>
            </a:r>
            <a:r>
              <a:rPr lang="en-US" b="1" dirty="0" smtClean="0"/>
              <a:t> 1000 Color Ink-jet printer </a:t>
            </a:r>
            <a:endParaRPr lang="en-US" dirty="0"/>
          </a:p>
        </p:txBody>
      </p:sp>
      <p:sp>
        <p:nvSpPr>
          <p:cNvPr id="3" name="Content Placeholder 2"/>
          <p:cNvSpPr>
            <a:spLocks noGrp="1"/>
          </p:cNvSpPr>
          <p:nvPr>
            <p:ph idx="1"/>
          </p:nvPr>
        </p:nvSpPr>
        <p:spPr/>
        <p:txBody>
          <a:bodyPr/>
          <a:lstStyle/>
          <a:p>
            <a:r>
              <a:rPr lang="en-US" dirty="0" smtClean="0"/>
              <a:t>$28</a:t>
            </a:r>
          </a:p>
          <a:p>
            <a:r>
              <a:rPr lang="en-US" dirty="0" smtClean="0"/>
              <a:t>60 sheets</a:t>
            </a:r>
          </a:p>
          <a:p>
            <a:r>
              <a:rPr lang="en-US" dirty="0" smtClean="0"/>
              <a:t>16ppm</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TurboTax Premier.</a:t>
            </a:r>
            <a:endParaRPr lang="en-US" dirty="0"/>
          </a:p>
        </p:txBody>
      </p:sp>
      <p:sp>
        <p:nvSpPr>
          <p:cNvPr id="3" name="Content Placeholder 2"/>
          <p:cNvSpPr>
            <a:spLocks noGrp="1"/>
          </p:cNvSpPr>
          <p:nvPr>
            <p:ph idx="1"/>
          </p:nvPr>
        </p:nvSpPr>
        <p:spPr/>
        <p:txBody>
          <a:bodyPr/>
          <a:lstStyle/>
          <a:p>
            <a:r>
              <a:rPr lang="en-US" dirty="0" smtClean="0"/>
              <a:t>Intuitive interview process</a:t>
            </a:r>
          </a:p>
          <a:p>
            <a:r>
              <a:rPr lang="en-US" dirty="0" smtClean="0"/>
              <a:t>Superior guidance and support</a:t>
            </a:r>
          </a:p>
          <a:p>
            <a:r>
              <a:rPr lang="en-US" dirty="0" smtClean="0"/>
              <a:t>Good for complex returns</a:t>
            </a:r>
          </a:p>
          <a:p>
            <a:r>
              <a:rPr lang="en-US" dirty="0" smtClean="0"/>
              <a:t>$70</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AceMoney</a:t>
            </a:r>
            <a:r>
              <a:rPr lang="en-US" dirty="0" smtClean="0"/>
              <a:t> 4.14</a:t>
            </a:r>
            <a:endParaRPr lang="en-US" dirty="0"/>
          </a:p>
        </p:txBody>
      </p:sp>
      <p:sp>
        <p:nvSpPr>
          <p:cNvPr id="3" name="Content Placeholder 2"/>
          <p:cNvSpPr>
            <a:spLocks noGrp="1"/>
          </p:cNvSpPr>
          <p:nvPr>
            <p:ph idx="1"/>
          </p:nvPr>
        </p:nvSpPr>
        <p:spPr/>
        <p:txBody>
          <a:bodyPr/>
          <a:lstStyle/>
          <a:p>
            <a:r>
              <a:rPr lang="en-US" dirty="0" err="1" smtClean="0"/>
              <a:t>AceMoney</a:t>
            </a:r>
            <a:r>
              <a:rPr lang="en-US" dirty="0" smtClean="0"/>
              <a:t> offers several financial calculators, including one for </a:t>
            </a:r>
            <a:r>
              <a:rPr lang="en-US" dirty="0" smtClean="0"/>
              <a:t>loans.</a:t>
            </a:r>
          </a:p>
          <a:p>
            <a:r>
              <a:rPr lang="en-US" dirty="0" smtClean="0"/>
              <a:t>$30 </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90</TotalTime>
  <Words>321</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Computers</vt:lpstr>
      <vt:lpstr>Dell Vostro 1015 </vt:lpstr>
      <vt:lpstr>Freeware (AVG  Anit-sotware)</vt:lpstr>
      <vt:lpstr>Freeware (Google Chrome brower)</vt:lpstr>
      <vt:lpstr>Freeware (Fotobounce)</vt:lpstr>
      <vt:lpstr>Microsoft Office Suite.</vt:lpstr>
      <vt:lpstr>HP Deskjet 1000 Color Ink-jet printer </vt:lpstr>
      <vt:lpstr> TurboTax Premier.</vt:lpstr>
      <vt:lpstr>AceMoney 4.14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Computers</dc:title>
  <dc:creator>malik scales</dc:creator>
  <cp:lastModifiedBy>malik scales</cp:lastModifiedBy>
  <cp:revision>12</cp:revision>
  <dcterms:created xsi:type="dcterms:W3CDTF">2011-04-29T13:41:29Z</dcterms:created>
  <dcterms:modified xsi:type="dcterms:W3CDTF">2011-05-03T14:02:29Z</dcterms:modified>
</cp:coreProperties>
</file>